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56" r:id="rId6"/>
    <p:sldId id="269" r:id="rId7"/>
    <p:sldId id="271" r:id="rId8"/>
    <p:sldId id="257" r:id="rId9"/>
    <p:sldId id="263"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4362"/>
    <a:srgbClr val="FFFFFF"/>
    <a:srgbClr val="0B11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150"/>
  </p:normalViewPr>
  <p:slideViewPr>
    <p:cSldViewPr snapToGrid="0" snapToObjects="1">
      <p:cViewPr varScale="1">
        <p:scale>
          <a:sx n="45" d="100"/>
          <a:sy n="45" d="100"/>
        </p:scale>
        <p:origin x="147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53DA8-F512-474A-8463-01F80A8ECEEB}"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150C1-87DE-8740-993D-56168A11119D}" type="slidenum">
              <a:rPr lang="en-US" smtClean="0"/>
              <a:t>‹#›</a:t>
            </a:fld>
            <a:endParaRPr lang="en-US"/>
          </a:p>
        </p:txBody>
      </p:sp>
    </p:spTree>
    <p:extLst>
      <p:ext uri="{BB962C8B-B14F-4D97-AF65-F5344CB8AC3E}">
        <p14:creationId xmlns:p14="http://schemas.microsoft.com/office/powerpoint/2010/main" val="164165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Today we are going to be exploring our spiritual life. </a:t>
            </a:r>
          </a:p>
          <a:p>
            <a:r>
              <a:rPr lang="en-GB" sz="1200" kern="1200" dirty="0">
                <a:solidFill>
                  <a:schemeClr val="tx1"/>
                </a:solidFill>
                <a:effectLst/>
                <a:latin typeface="+mn-lt"/>
                <a:ea typeface="+mn-ea"/>
                <a:cs typeface="+mn-cs"/>
              </a:rPr>
              <a:t>We all have a spiritual life. Do we know what that means?</a:t>
            </a:r>
          </a:p>
          <a:p>
            <a:r>
              <a:rPr lang="en-GB" sz="1200" kern="1200" dirty="0">
                <a:solidFill>
                  <a:schemeClr val="tx1"/>
                </a:solidFill>
                <a:effectLst/>
                <a:latin typeface="+mn-lt"/>
                <a:ea typeface="+mn-ea"/>
                <a:cs typeface="+mn-cs"/>
              </a:rPr>
              <a:t>Can anyone tell me what spirituality means?</a:t>
            </a:r>
          </a:p>
          <a:p>
            <a:endParaRPr lang="en-US" dirty="0"/>
          </a:p>
        </p:txBody>
      </p:sp>
      <p:sp>
        <p:nvSpPr>
          <p:cNvPr id="4" name="Slide Number Placeholder 3"/>
          <p:cNvSpPr>
            <a:spLocks noGrp="1"/>
          </p:cNvSpPr>
          <p:nvPr>
            <p:ph type="sldNum" sz="quarter" idx="5"/>
          </p:nvPr>
        </p:nvSpPr>
        <p:spPr/>
        <p:txBody>
          <a:bodyPr/>
          <a:lstStyle/>
          <a:p>
            <a:fld id="{EDA150C1-87DE-8740-993D-56168A11119D}" type="slidenum">
              <a:rPr lang="en-US" smtClean="0"/>
              <a:t>2</a:t>
            </a:fld>
            <a:endParaRPr lang="en-US"/>
          </a:p>
        </p:txBody>
      </p:sp>
    </p:spTree>
    <p:extLst>
      <p:ext uri="{BB962C8B-B14F-4D97-AF65-F5344CB8AC3E}">
        <p14:creationId xmlns:p14="http://schemas.microsoft.com/office/powerpoint/2010/main" val="153124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we pray we usually close our eyes. Why do you think we do this? So, let us try a little exercise. Let us all be quiet a moment, and close our eyes. </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[Pause]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when we have our eyes closed we can begin to discover that we have a quiet world inside us, a world where we have all of our thoughts, feelings and wishes. Stop for a moment and listen to the thoughts in your head.</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[Pause - encourage them to keep their eyes closed for the next section, use a soft gentle voice for this section. Create long pauses between each sentence.]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your inner world. It is not empty. When we listen to our thoughts we can see that this inner world is full and alive! This is the place where we all go to when we pray to God. We go here when we’re afraid, because this is our safe space. It also the space where we think about the big questions which we can’t answer. </a:t>
            </a:r>
          </a:p>
          <a:p>
            <a:r>
              <a:rPr lang="en-GB" sz="1200" kern="1200" dirty="0">
                <a:solidFill>
                  <a:schemeClr val="tx1"/>
                </a:solidFill>
                <a:effectLst/>
                <a:latin typeface="+mn-lt"/>
                <a:ea typeface="+mn-ea"/>
                <a:cs typeface="+mn-cs"/>
              </a:rPr>
              <a:t>Most of the time we keep our inner world to ourselves, but sometimes it is important to share our inner world with others.</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[Open eyes]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DA150C1-87DE-8740-993D-56168A11119D}" type="slidenum">
              <a:rPr lang="en-US" smtClean="0"/>
              <a:t>3</a:t>
            </a:fld>
            <a:endParaRPr lang="en-US"/>
          </a:p>
        </p:txBody>
      </p:sp>
    </p:spTree>
    <p:extLst>
      <p:ext uri="{BB962C8B-B14F-4D97-AF65-F5344CB8AC3E}">
        <p14:creationId xmlns:p14="http://schemas.microsoft.com/office/powerpoint/2010/main" val="228624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OK, now let’s open our eyes, and let’s watch a short animation about our spiritual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VIEW HERE </a:t>
            </a:r>
            <a:r>
              <a:rPr lang="en-GB" sz="1200" u="sng" kern="1200" dirty="0">
                <a:solidFill>
                  <a:schemeClr val="tx1"/>
                </a:solidFill>
                <a:effectLst/>
                <a:latin typeface="+mn-lt"/>
                <a:ea typeface="+mn-ea"/>
                <a:cs typeface="+mn-cs"/>
              </a:rPr>
              <a:t>https://</a:t>
            </a:r>
            <a:r>
              <a:rPr lang="en-GB" sz="1200" u="sng" kern="1200" dirty="0" err="1">
                <a:solidFill>
                  <a:schemeClr val="tx1"/>
                </a:solidFill>
                <a:effectLst/>
                <a:latin typeface="+mn-lt"/>
                <a:ea typeface="+mn-ea"/>
                <a:cs typeface="+mn-cs"/>
              </a:rPr>
              <a:t>youtu.be</a:t>
            </a:r>
            <a:r>
              <a:rPr lang="en-GB" sz="1200" u="sng" kern="1200" dirty="0">
                <a:solidFill>
                  <a:schemeClr val="tx1"/>
                </a:solidFill>
                <a:effectLst/>
                <a:latin typeface="+mn-lt"/>
                <a:ea typeface="+mn-ea"/>
                <a:cs typeface="+mn-cs"/>
              </a:rPr>
              <a:t>/z4vXynkkhDU</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A150C1-87DE-8740-993D-56168A11119D}" type="slidenum">
              <a:rPr lang="en-US" smtClean="0"/>
              <a:t>4</a:t>
            </a:fld>
            <a:endParaRPr lang="en-US"/>
          </a:p>
        </p:txBody>
      </p:sp>
    </p:spTree>
    <p:extLst>
      <p:ext uri="{BB962C8B-B14F-4D97-AF65-F5344CB8AC3E}">
        <p14:creationId xmlns:p14="http://schemas.microsoft.com/office/powerpoint/2010/main" val="77127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[Take this time to reflect on the animation, you can use the Nexus Toolkit What is the research behind the animation pdf for more information and to further explore the themes. Please use some of the questions here as a prompt which works with your audience.]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do you reflect and think?</a:t>
            </a:r>
          </a:p>
          <a:p>
            <a:r>
              <a:rPr lang="en-GB" sz="1200" kern="1200" dirty="0">
                <a:solidFill>
                  <a:schemeClr val="tx1"/>
                </a:solidFill>
                <a:effectLst/>
                <a:latin typeface="+mn-lt"/>
                <a:ea typeface="+mn-ea"/>
                <a:cs typeface="+mn-cs"/>
              </a:rPr>
              <a:t>Who do you share your inner world with?</a:t>
            </a:r>
          </a:p>
          <a:p>
            <a:r>
              <a:rPr lang="en-GB" sz="1200" kern="1200" dirty="0">
                <a:solidFill>
                  <a:schemeClr val="tx1"/>
                </a:solidFill>
                <a:effectLst/>
                <a:latin typeface="+mn-lt"/>
                <a:ea typeface="+mn-ea"/>
                <a:cs typeface="+mn-cs"/>
              </a:rPr>
              <a:t>Who helps you most with your big questions (such as God, creation, religion, etc)?</a:t>
            </a:r>
          </a:p>
          <a:p>
            <a:r>
              <a:rPr lang="en-GB" sz="1200" kern="1200" dirty="0">
                <a:solidFill>
                  <a:schemeClr val="tx1"/>
                </a:solidFill>
                <a:effectLst/>
                <a:latin typeface="+mn-lt"/>
                <a:ea typeface="+mn-ea"/>
                <a:cs typeface="+mn-cs"/>
              </a:rPr>
              <a:t>When might you think about God?</a:t>
            </a:r>
          </a:p>
          <a:p>
            <a:r>
              <a:rPr lang="en-GB" sz="1200" kern="1200" dirty="0">
                <a:solidFill>
                  <a:schemeClr val="tx1"/>
                </a:solidFill>
                <a:effectLst/>
                <a:latin typeface="+mn-lt"/>
                <a:ea typeface="+mn-ea"/>
                <a:cs typeface="+mn-cs"/>
              </a:rPr>
              <a:t>What one question would you ask God?</a:t>
            </a:r>
          </a:p>
          <a:p>
            <a:r>
              <a:rPr lang="en-GB" sz="1200" kern="1200" dirty="0">
                <a:solidFill>
                  <a:schemeClr val="tx1"/>
                </a:solidFill>
                <a:effectLst/>
                <a:latin typeface="+mn-lt"/>
                <a:ea typeface="+mn-ea"/>
                <a:cs typeface="+mn-cs"/>
              </a:rPr>
              <a:t>If you have a big question, who do you ask about it?</a:t>
            </a:r>
          </a:p>
          <a:p>
            <a:endParaRPr lang="en-US" dirty="0"/>
          </a:p>
        </p:txBody>
      </p:sp>
      <p:sp>
        <p:nvSpPr>
          <p:cNvPr id="4" name="Slide Number Placeholder 3"/>
          <p:cNvSpPr>
            <a:spLocks noGrp="1"/>
          </p:cNvSpPr>
          <p:nvPr>
            <p:ph type="sldNum" sz="quarter" idx="5"/>
          </p:nvPr>
        </p:nvSpPr>
        <p:spPr/>
        <p:txBody>
          <a:bodyPr/>
          <a:lstStyle/>
          <a:p>
            <a:fld id="{EDA150C1-87DE-8740-993D-56168A11119D}" type="slidenum">
              <a:rPr lang="en-US" smtClean="0"/>
              <a:t>5</a:t>
            </a:fld>
            <a:endParaRPr lang="en-US"/>
          </a:p>
        </p:txBody>
      </p:sp>
    </p:spTree>
    <p:extLst>
      <p:ext uri="{BB962C8B-B14F-4D97-AF65-F5344CB8AC3E}">
        <p14:creationId xmlns:p14="http://schemas.microsoft.com/office/powerpoint/2010/main" val="33378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is a reading from the Bible. </a:t>
            </a:r>
          </a:p>
          <a:p>
            <a:r>
              <a:rPr lang="en-GB" sz="1200" b="1" i="1" kern="1200" dirty="0">
                <a:solidFill>
                  <a:schemeClr val="tx1"/>
                </a:solidFill>
                <a:effectLst/>
                <a:latin typeface="+mn-lt"/>
                <a:ea typeface="+mn-ea"/>
                <a:cs typeface="+mn-cs"/>
              </a:rPr>
              <a:t>“The Spirit searches all things, even the deep things of God. For who knows a person’s thoughts except their own spirit within them? In the same way no one knows the thoughts of God except the Spirit of God. What we have received is not the spirit of the world, but the Spirit who is from God, so that we may understand what God has freely given us.”</a:t>
            </a:r>
            <a:r>
              <a:rPr lang="en-GB" sz="1200" kern="1200" dirty="0">
                <a:solidFill>
                  <a:schemeClr val="tx1"/>
                </a:solidFill>
                <a:effectLst/>
                <a:latin typeface="+mn-lt"/>
                <a:ea typeface="+mn-ea"/>
                <a:cs typeface="+mn-cs"/>
              </a:rPr>
              <a:t> 1 Corinthians 2:10-12</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Alternative Scripture quotes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Key Stage 1</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Isaiah 43:5</a:t>
            </a:r>
            <a:r>
              <a:rPr lang="en-GB" sz="1200" kern="1200" dirty="0">
                <a:solidFill>
                  <a:schemeClr val="tx1"/>
                </a:solidFill>
                <a:effectLst/>
                <a:latin typeface="+mn-lt"/>
                <a:ea typeface="+mn-ea"/>
                <a:cs typeface="+mn-cs"/>
              </a:rPr>
              <a:t> – Do not be afraid for I am with you. </a:t>
            </a:r>
          </a:p>
          <a:p>
            <a:r>
              <a:rPr lang="en-GB" sz="1200" i="1" kern="1200" dirty="0">
                <a:solidFill>
                  <a:schemeClr val="tx1"/>
                </a:solidFill>
                <a:effectLst/>
                <a:latin typeface="+mn-lt"/>
                <a:ea typeface="+mn-ea"/>
                <a:cs typeface="+mn-cs"/>
              </a:rPr>
              <a:t>Matthew 28:20</a:t>
            </a:r>
            <a:r>
              <a:rPr lang="en-GB" sz="1200" kern="1200" dirty="0">
                <a:solidFill>
                  <a:schemeClr val="tx1"/>
                </a:solidFill>
                <a:effectLst/>
                <a:latin typeface="+mn-lt"/>
                <a:ea typeface="+mn-ea"/>
                <a:cs typeface="+mn-cs"/>
              </a:rPr>
              <a:t> – I am with you always.</a:t>
            </a:r>
          </a:p>
          <a:p>
            <a:r>
              <a:rPr lang="en-GB" sz="1200" i="1" kern="1200" dirty="0">
                <a:solidFill>
                  <a:schemeClr val="tx1"/>
                </a:solidFill>
                <a:effectLst/>
                <a:latin typeface="+mn-lt"/>
                <a:ea typeface="+mn-ea"/>
                <a:cs typeface="+mn-cs"/>
              </a:rPr>
              <a:t>Galatians 5:25 </a:t>
            </a:r>
            <a:r>
              <a:rPr lang="en-GB" sz="1200" kern="1200" dirty="0">
                <a:solidFill>
                  <a:schemeClr val="tx1"/>
                </a:solidFill>
                <a:effectLst/>
                <a:latin typeface="+mn-lt"/>
                <a:ea typeface="+mn-ea"/>
                <a:cs typeface="+mn-cs"/>
              </a:rPr>
              <a:t>– Since we live by the Spirit, let us keep in step with the Spirit.</a:t>
            </a:r>
          </a:p>
          <a:p>
            <a:r>
              <a:rPr lang="en-GB" sz="1200" i="1" kern="1200" dirty="0">
                <a:solidFill>
                  <a:schemeClr val="tx1"/>
                </a:solidFill>
                <a:effectLst/>
                <a:latin typeface="+mn-lt"/>
                <a:ea typeface="+mn-ea"/>
                <a:cs typeface="+mn-cs"/>
              </a:rPr>
              <a:t>Matthew 7:7 </a:t>
            </a:r>
            <a:r>
              <a:rPr lang="en-GB" sz="1200" kern="1200" dirty="0">
                <a:solidFill>
                  <a:schemeClr val="tx1"/>
                </a:solidFill>
                <a:effectLst/>
                <a:latin typeface="+mn-lt"/>
                <a:ea typeface="+mn-ea"/>
                <a:cs typeface="+mn-cs"/>
              </a:rPr>
              <a:t>– Ask and it will be given to you: seek and you will find; knock and the door will be opened to you.</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Key Stage 2+</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Matthew 7:7</a:t>
            </a:r>
            <a:r>
              <a:rPr lang="en-GB" sz="1200" kern="1200" dirty="0">
                <a:solidFill>
                  <a:schemeClr val="tx1"/>
                </a:solidFill>
                <a:effectLst/>
                <a:latin typeface="+mn-lt"/>
                <a:ea typeface="+mn-ea"/>
                <a:cs typeface="+mn-cs"/>
              </a:rPr>
              <a:t> – Ask and it will be given to you; seek and you will find; knock and the door will be opened to you. For everyone who asks receives; the one who seeks finds; and to the one who knocks, the door will be opened.</a:t>
            </a:r>
          </a:p>
          <a:p>
            <a:endParaRPr lang="en-US" dirty="0"/>
          </a:p>
        </p:txBody>
      </p:sp>
      <p:sp>
        <p:nvSpPr>
          <p:cNvPr id="4" name="Slide Number Placeholder 3"/>
          <p:cNvSpPr>
            <a:spLocks noGrp="1"/>
          </p:cNvSpPr>
          <p:nvPr>
            <p:ph type="sldNum" sz="quarter" idx="5"/>
          </p:nvPr>
        </p:nvSpPr>
        <p:spPr/>
        <p:txBody>
          <a:bodyPr/>
          <a:lstStyle/>
          <a:p>
            <a:fld id="{EDA150C1-87DE-8740-993D-56168A11119D}" type="slidenum">
              <a:rPr lang="en-US" smtClean="0"/>
              <a:t>6</a:t>
            </a:fld>
            <a:endParaRPr lang="en-US"/>
          </a:p>
        </p:txBody>
      </p:sp>
    </p:spTree>
    <p:extLst>
      <p:ext uri="{BB962C8B-B14F-4D97-AF65-F5344CB8AC3E}">
        <p14:creationId xmlns:p14="http://schemas.microsoft.com/office/powerpoint/2010/main" val="14904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God, give me the courage </a:t>
            </a:r>
          </a:p>
          <a:p>
            <a:r>
              <a:rPr lang="en-GB" sz="1200" kern="1200" dirty="0">
                <a:solidFill>
                  <a:schemeClr val="tx1"/>
                </a:solidFill>
                <a:effectLst/>
                <a:latin typeface="+mn-lt"/>
                <a:ea typeface="+mn-ea"/>
                <a:cs typeface="+mn-cs"/>
              </a:rPr>
              <a:t>to seek and search for you. </a:t>
            </a:r>
          </a:p>
          <a:p>
            <a:r>
              <a:rPr lang="en-GB" sz="1200" kern="1200" dirty="0">
                <a:solidFill>
                  <a:schemeClr val="tx1"/>
                </a:solidFill>
                <a:effectLst/>
                <a:latin typeface="+mn-lt"/>
                <a:ea typeface="+mn-ea"/>
                <a:cs typeface="+mn-cs"/>
              </a:rPr>
              <a:t>Help me to remain curious </a:t>
            </a:r>
          </a:p>
          <a:p>
            <a:r>
              <a:rPr lang="en-GB" sz="1200" kern="1200" dirty="0">
                <a:solidFill>
                  <a:schemeClr val="tx1"/>
                </a:solidFill>
                <a:effectLst/>
                <a:latin typeface="+mn-lt"/>
                <a:ea typeface="+mn-ea"/>
                <a:cs typeface="+mn-cs"/>
              </a:rPr>
              <a:t>and ask questions. </a:t>
            </a:r>
          </a:p>
          <a:p>
            <a:r>
              <a:rPr lang="en-GB" sz="1200" kern="1200" dirty="0">
                <a:solidFill>
                  <a:schemeClr val="tx1"/>
                </a:solidFill>
                <a:effectLst/>
                <a:latin typeface="+mn-lt"/>
                <a:ea typeface="+mn-ea"/>
                <a:cs typeface="+mn-cs"/>
              </a:rPr>
              <a:t>Give me confidence </a:t>
            </a:r>
          </a:p>
          <a:p>
            <a:r>
              <a:rPr lang="en-GB" sz="1200" kern="1200" dirty="0">
                <a:solidFill>
                  <a:schemeClr val="tx1"/>
                </a:solidFill>
                <a:effectLst/>
                <a:latin typeface="+mn-lt"/>
                <a:ea typeface="+mn-ea"/>
                <a:cs typeface="+mn-cs"/>
              </a:rPr>
              <a:t>to share my thoughts </a:t>
            </a:r>
          </a:p>
          <a:p>
            <a:r>
              <a:rPr lang="en-GB" sz="1200" kern="1200" dirty="0">
                <a:solidFill>
                  <a:schemeClr val="tx1"/>
                </a:solidFill>
                <a:effectLst/>
                <a:latin typeface="+mn-lt"/>
                <a:ea typeface="+mn-ea"/>
                <a:cs typeface="+mn-cs"/>
              </a:rPr>
              <a:t>with others around me, </a:t>
            </a:r>
          </a:p>
          <a:p>
            <a:r>
              <a:rPr lang="en-GB" sz="1200" kern="1200" dirty="0">
                <a:solidFill>
                  <a:schemeClr val="tx1"/>
                </a:solidFill>
                <a:effectLst/>
                <a:latin typeface="+mn-lt"/>
                <a:ea typeface="+mn-ea"/>
                <a:cs typeface="+mn-cs"/>
              </a:rPr>
              <a:t>that I trust, so that we can explore </a:t>
            </a:r>
          </a:p>
          <a:p>
            <a:r>
              <a:rPr lang="en-GB" sz="1200" kern="1200" dirty="0">
                <a:solidFill>
                  <a:schemeClr val="tx1"/>
                </a:solidFill>
                <a:effectLst/>
                <a:latin typeface="+mn-lt"/>
                <a:ea typeface="+mn-ea"/>
                <a:cs typeface="+mn-cs"/>
              </a:rPr>
              <a:t>our life with you, together. </a:t>
            </a:r>
          </a:p>
          <a:p>
            <a:r>
              <a:rPr lang="en-GB" sz="1200" kern="1200" dirty="0">
                <a:solidFill>
                  <a:schemeClr val="tx1"/>
                </a:solidFill>
                <a:effectLst/>
                <a:latin typeface="+mn-lt"/>
                <a:ea typeface="+mn-ea"/>
                <a:cs typeface="+mn-cs"/>
              </a:rPr>
              <a:t>Amen</a:t>
            </a:r>
          </a:p>
          <a:p>
            <a:endParaRPr lang="en-US" dirty="0"/>
          </a:p>
        </p:txBody>
      </p:sp>
      <p:sp>
        <p:nvSpPr>
          <p:cNvPr id="4" name="Slide Number Placeholder 3"/>
          <p:cNvSpPr>
            <a:spLocks noGrp="1"/>
          </p:cNvSpPr>
          <p:nvPr>
            <p:ph type="sldNum" sz="quarter" idx="5"/>
          </p:nvPr>
        </p:nvSpPr>
        <p:spPr/>
        <p:txBody>
          <a:bodyPr/>
          <a:lstStyle/>
          <a:p>
            <a:fld id="{EDA150C1-87DE-8740-993D-56168A11119D}" type="slidenum">
              <a:rPr lang="en-US" smtClean="0"/>
              <a:t>7</a:t>
            </a:fld>
            <a:endParaRPr lang="en-US"/>
          </a:p>
        </p:txBody>
      </p:sp>
    </p:spTree>
    <p:extLst>
      <p:ext uri="{BB962C8B-B14F-4D97-AF65-F5344CB8AC3E}">
        <p14:creationId xmlns:p14="http://schemas.microsoft.com/office/powerpoint/2010/main" val="396088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7697-BBC6-DA45-9372-E2217FB6E2F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3FBDF37-E4E3-E941-9704-B430A4E257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656B34-92CD-0E4B-8D88-5908DD9C0E53}"/>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5" name="Footer Placeholder 4">
            <a:extLst>
              <a:ext uri="{FF2B5EF4-FFF2-40B4-BE49-F238E27FC236}">
                <a16:creationId xmlns:a16="http://schemas.microsoft.com/office/drawing/2014/main" id="{D142E784-D000-604D-A66E-FCDB10DBF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F0601-4ABC-7D46-9A9A-BC46F49C1F0B}"/>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284011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51C0-8873-0A48-AC11-A1F8BB3D7A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28E9DC-FAED-B548-8B7F-5F0439B650F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29EA19-6FFA-1F48-B933-83D354C2DD26}"/>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5" name="Footer Placeholder 4">
            <a:extLst>
              <a:ext uri="{FF2B5EF4-FFF2-40B4-BE49-F238E27FC236}">
                <a16:creationId xmlns:a16="http://schemas.microsoft.com/office/drawing/2014/main" id="{97C9BAA9-0090-BB40-8C51-8D32E4D9A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DBCBE-DC04-1047-9EA6-C6C99A9C37AE}"/>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182187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3A6F26-B798-7E48-B4E0-6660FC0653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8CD9FA1-C848-3446-AFE1-A393D61785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F707C0-8B73-BB43-B270-6C64CB185EB7}"/>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5" name="Footer Placeholder 4">
            <a:extLst>
              <a:ext uri="{FF2B5EF4-FFF2-40B4-BE49-F238E27FC236}">
                <a16:creationId xmlns:a16="http://schemas.microsoft.com/office/drawing/2014/main" id="{7ED731CF-50C2-9544-90EF-B8048D96D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31621-5E63-7641-99A8-36D1CB0724B3}"/>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272222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9773-51DF-DF4A-BFAC-E4D1F43EB0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AB89FA-0E65-FA49-801C-56E71C8A49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9686AB-1FB7-BA47-95E4-54D96F4D4916}"/>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5" name="Footer Placeholder 4">
            <a:extLst>
              <a:ext uri="{FF2B5EF4-FFF2-40B4-BE49-F238E27FC236}">
                <a16:creationId xmlns:a16="http://schemas.microsoft.com/office/drawing/2014/main" id="{816E4DD0-0003-7848-A9EC-1595A640B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CFC7F-E88D-6841-98B8-9FD0205B5584}"/>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399564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EEFB-8051-0340-B38B-F296CE0694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4FAEC2-26EA-F941-846D-C868C6B37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46F601-1498-4142-86F1-9E28242CA200}"/>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5" name="Footer Placeholder 4">
            <a:extLst>
              <a:ext uri="{FF2B5EF4-FFF2-40B4-BE49-F238E27FC236}">
                <a16:creationId xmlns:a16="http://schemas.microsoft.com/office/drawing/2014/main" id="{5BDEC733-8F20-1D47-93D9-88F0608C0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7D2A9-3F2F-6B42-91B6-5089A4A45ADD}"/>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285158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4AD0-DD17-134A-BF03-40DE73751BE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6AEA78-9F90-7644-AF90-1774030321B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586F823-6C56-5944-BF7F-5CFD8D0C6E7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A07C83-F730-5047-A630-E32EBBB0D525}"/>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6" name="Footer Placeholder 5">
            <a:extLst>
              <a:ext uri="{FF2B5EF4-FFF2-40B4-BE49-F238E27FC236}">
                <a16:creationId xmlns:a16="http://schemas.microsoft.com/office/drawing/2014/main" id="{2265A727-8178-D543-A2C3-2FE92DC9C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8FD1C-63AF-4841-B041-3AC6D6C2E87C}"/>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123777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F6C0-65B7-9B40-AA18-33915C29C9C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BCCCACD-2C1F-864A-8AB9-972B5AA50C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EC858D-F136-F948-8222-65947A774F8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BF50BA6-9C7D-2640-9BF4-0A2429D4A7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2E5243-DD6F-A04B-B366-112BF726AE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32D9D30-4E3B-9A49-906C-5B3CA6D4344A}"/>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8" name="Footer Placeholder 7">
            <a:extLst>
              <a:ext uri="{FF2B5EF4-FFF2-40B4-BE49-F238E27FC236}">
                <a16:creationId xmlns:a16="http://schemas.microsoft.com/office/drawing/2014/main" id="{524E4D97-B16C-BF44-A321-E488953FFB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6BCF7-F011-BF4F-9F9E-176301DFB8F2}"/>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180390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779E-2A0C-B846-9560-444E47D831B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7DC0B8-0994-2C4E-B6C0-1F67D02B18F1}"/>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4" name="Footer Placeholder 3">
            <a:extLst>
              <a:ext uri="{FF2B5EF4-FFF2-40B4-BE49-F238E27FC236}">
                <a16:creationId xmlns:a16="http://schemas.microsoft.com/office/drawing/2014/main" id="{D3FF3FA1-2077-C343-B7B7-473C52B20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87792B-57EB-F541-A6E8-F04C98823ACF}"/>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411151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BE2D4-EE3F-0C4E-80D5-FB6B50FD00AD}"/>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3" name="Footer Placeholder 2">
            <a:extLst>
              <a:ext uri="{FF2B5EF4-FFF2-40B4-BE49-F238E27FC236}">
                <a16:creationId xmlns:a16="http://schemas.microsoft.com/office/drawing/2014/main" id="{779A127B-1189-1F42-BE1E-FC66BD9BF4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D09764-F2E4-694A-B2D0-056C4D56D8CA}"/>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43560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259B-ED5C-8844-897A-0D8A0E1613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6DF4D8-E519-1B4D-BD7A-48E69E03CA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71181B3-AA4D-F849-A216-E197F0DCE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3E2E0B-CA8B-3C4D-8226-4BEA39E3CFAE}"/>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6" name="Footer Placeholder 5">
            <a:extLst>
              <a:ext uri="{FF2B5EF4-FFF2-40B4-BE49-F238E27FC236}">
                <a16:creationId xmlns:a16="http://schemas.microsoft.com/office/drawing/2014/main" id="{CCF34FC0-089F-D447-A020-9EC61B808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A6C2C-26FB-DE4D-AE1D-3713318334AC}"/>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80592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885C-2C8B-AF45-B4E0-FFCACA3D3B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C9653E8-EBFD-7646-AE04-33C8A264C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13DFC8-F4E2-FA43-9B44-9A00969C7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B21C41-257D-F746-979C-44FF31762D37}"/>
              </a:ext>
            </a:extLst>
          </p:cNvPr>
          <p:cNvSpPr>
            <a:spLocks noGrp="1"/>
          </p:cNvSpPr>
          <p:nvPr>
            <p:ph type="dt" sz="half" idx="10"/>
          </p:nvPr>
        </p:nvSpPr>
        <p:spPr/>
        <p:txBody>
          <a:bodyPr/>
          <a:lstStyle/>
          <a:p>
            <a:fld id="{FC8C4EE1-95CA-8D4B-8A19-52B70E5A58CF}" type="datetimeFigureOut">
              <a:rPr lang="en-US" smtClean="0"/>
              <a:t>1/26/2022</a:t>
            </a:fld>
            <a:endParaRPr lang="en-US"/>
          </a:p>
        </p:txBody>
      </p:sp>
      <p:sp>
        <p:nvSpPr>
          <p:cNvPr id="6" name="Footer Placeholder 5">
            <a:extLst>
              <a:ext uri="{FF2B5EF4-FFF2-40B4-BE49-F238E27FC236}">
                <a16:creationId xmlns:a16="http://schemas.microsoft.com/office/drawing/2014/main" id="{4BFB048A-FCBC-DF43-A79B-47AD374DD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F0D84-523B-3849-A63C-3A94985FCE42}"/>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416623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4C500-BA70-2147-AF9D-B60235D20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B96B35F-31C3-DB45-995A-15D2864F7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4482D6-97FB-F840-BA72-0C12D09642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C4EE1-95CA-8D4B-8A19-52B70E5A58CF}" type="datetimeFigureOut">
              <a:rPr lang="en-US" smtClean="0"/>
              <a:t>1/26/2022</a:t>
            </a:fld>
            <a:endParaRPr lang="en-US"/>
          </a:p>
        </p:txBody>
      </p:sp>
      <p:sp>
        <p:nvSpPr>
          <p:cNvPr id="5" name="Footer Placeholder 4">
            <a:extLst>
              <a:ext uri="{FF2B5EF4-FFF2-40B4-BE49-F238E27FC236}">
                <a16:creationId xmlns:a16="http://schemas.microsoft.com/office/drawing/2014/main" id="{545494CE-65AA-2C43-A256-8AA972955D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C3629B-933A-EC42-9504-C9169521FA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2863E-D444-8A41-B271-361A15CC7ED5}" type="slidenum">
              <a:rPr lang="en-US" smtClean="0"/>
              <a:t>‹#›</a:t>
            </a:fld>
            <a:endParaRPr lang="en-US"/>
          </a:p>
        </p:txBody>
      </p:sp>
    </p:spTree>
    <p:extLst>
      <p:ext uri="{BB962C8B-B14F-4D97-AF65-F5344CB8AC3E}">
        <p14:creationId xmlns:p14="http://schemas.microsoft.com/office/powerpoint/2010/main" val="120844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z4vXynkkhDU?feature=oembed" TargetMode="External"/><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BD3D-5151-DD46-AF4A-34D36AE58793}"/>
              </a:ext>
            </a:extLst>
          </p:cNvPr>
          <p:cNvSpPr>
            <a:spLocks noGrp="1"/>
          </p:cNvSpPr>
          <p:nvPr>
            <p:ph type="title"/>
          </p:nvPr>
        </p:nvSpPr>
        <p:spPr/>
        <p:txBody>
          <a:bodyPr/>
          <a:lstStyle/>
          <a:p>
            <a:endParaRPr lang="en-US"/>
          </a:p>
        </p:txBody>
      </p:sp>
      <p:pic>
        <p:nvPicPr>
          <p:cNvPr id="4" name="01_Title_Screen.mp4" descr="01_Title_Screen.mp4">
            <a:hlinkClick r:id="" action="ppaction://media"/>
            <a:extLst>
              <a:ext uri="{FF2B5EF4-FFF2-40B4-BE49-F238E27FC236}">
                <a16:creationId xmlns:a16="http://schemas.microsoft.com/office/drawing/2014/main" id="{DA139799-3C8D-E444-94C7-87EA82BBCEF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276" cy="6858000"/>
          </a:xfrm>
        </p:spPr>
      </p:pic>
      <p:sp>
        <p:nvSpPr>
          <p:cNvPr id="7" name="TextBox 6">
            <a:extLst>
              <a:ext uri="{FF2B5EF4-FFF2-40B4-BE49-F238E27FC236}">
                <a16:creationId xmlns:a16="http://schemas.microsoft.com/office/drawing/2014/main" id="{834D6C56-0DE0-284E-988A-B434F2427095}"/>
              </a:ext>
            </a:extLst>
          </p:cNvPr>
          <p:cNvSpPr txBox="1"/>
          <p:nvPr/>
        </p:nvSpPr>
        <p:spPr>
          <a:xfrm>
            <a:off x="4129708" y="6052930"/>
            <a:ext cx="3932583" cy="707886"/>
          </a:xfrm>
          <a:prstGeom prst="rect">
            <a:avLst/>
          </a:prstGeom>
          <a:noFill/>
        </p:spPr>
        <p:txBody>
          <a:bodyPr wrap="square" rtlCol="0">
            <a:spAutoFit/>
          </a:bodyPr>
          <a:lstStyle/>
          <a:p>
            <a:pPr algn="ctr"/>
            <a:r>
              <a:rPr lang="en-US" sz="4000" dirty="0">
                <a:solidFill>
                  <a:srgbClr val="FFFFFF"/>
                </a:solidFill>
              </a:rPr>
              <a:t>ASSEMBLY</a:t>
            </a:r>
          </a:p>
        </p:txBody>
      </p:sp>
    </p:spTree>
    <p:extLst>
      <p:ext uri="{BB962C8B-B14F-4D97-AF65-F5344CB8AC3E}">
        <p14:creationId xmlns:p14="http://schemas.microsoft.com/office/powerpoint/2010/main" val="369625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FEE4-8E7B-8445-9523-5EE50ABB0FD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C7943C-673C-AB4A-A75A-BC18404D1580}"/>
              </a:ext>
            </a:extLst>
          </p:cNvPr>
          <p:cNvSpPr>
            <a:spLocks noGrp="1"/>
          </p:cNvSpPr>
          <p:nvPr>
            <p:ph type="subTitle" idx="1"/>
          </p:nvPr>
        </p:nvSpPr>
        <p:spPr/>
        <p:txBody>
          <a:bodyPr/>
          <a:lstStyle/>
          <a:p>
            <a:endParaRPr lang="en-US"/>
          </a:p>
        </p:txBody>
      </p:sp>
      <p:sp>
        <p:nvSpPr>
          <p:cNvPr id="8" name="Rectangle 7">
            <a:extLst>
              <a:ext uri="{FF2B5EF4-FFF2-40B4-BE49-F238E27FC236}">
                <a16:creationId xmlns:a16="http://schemas.microsoft.com/office/drawing/2014/main" id="{C99F8B56-E9C2-1E45-BE58-873F094F4CB3}"/>
              </a:ext>
            </a:extLst>
          </p:cNvPr>
          <p:cNvSpPr/>
          <p:nvPr/>
        </p:nvSpPr>
        <p:spPr>
          <a:xfrm>
            <a:off x="5141843" y="2925068"/>
            <a:ext cx="7812157" cy="923330"/>
          </a:xfrm>
          <a:prstGeom prst="rect">
            <a:avLst/>
          </a:prstGeom>
        </p:spPr>
        <p:txBody>
          <a:bodyPr wrap="square">
            <a:spAutoFit/>
          </a:bodyPr>
          <a:lstStyle/>
          <a:p>
            <a:r>
              <a:rPr lang="en-US" sz="5400" b="1" dirty="0">
                <a:solidFill>
                  <a:srgbClr val="374362"/>
                </a:solidFill>
                <a:latin typeface="Arial" panose="020B0604020202020204" pitchFamily="34" charset="0"/>
                <a:cs typeface="Arial" panose="020B0604020202020204" pitchFamily="34" charset="0"/>
              </a:rPr>
              <a:t>What is spirituality?</a:t>
            </a:r>
          </a:p>
        </p:txBody>
      </p:sp>
      <p:pic>
        <p:nvPicPr>
          <p:cNvPr id="6" name="Picture 5" descr="Diagram&#10;&#10;Description automatically generated">
            <a:extLst>
              <a:ext uri="{FF2B5EF4-FFF2-40B4-BE49-F238E27FC236}">
                <a16:creationId xmlns:a16="http://schemas.microsoft.com/office/drawing/2014/main" id="{76573D5B-178E-D640-A8A4-2461A4C0342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788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C5284375-35F4-AE46-93EE-3FCC1F7A545B}"/>
              </a:ext>
            </a:extLst>
          </p:cNvPr>
          <p:cNvPicPr>
            <a:picLocks noGrp="1" noChangeAspect="1"/>
          </p:cNvPicPr>
          <p:nvPr>
            <p:ph idx="1"/>
          </p:nvPr>
        </p:nvPicPr>
        <p:blipFill>
          <a:blip r:embed="rId3"/>
          <a:stretch>
            <a:fillRect/>
          </a:stretch>
        </p:blipFill>
        <p:spPr>
          <a:xfrm>
            <a:off x="0" y="0"/>
            <a:ext cx="12192000" cy="6858000"/>
          </a:xfrm>
        </p:spPr>
      </p:pic>
      <p:sp>
        <p:nvSpPr>
          <p:cNvPr id="14" name="Rectangle 13">
            <a:extLst>
              <a:ext uri="{FF2B5EF4-FFF2-40B4-BE49-F238E27FC236}">
                <a16:creationId xmlns:a16="http://schemas.microsoft.com/office/drawing/2014/main" id="{029BCA75-CA46-B341-8E7E-0659A4D15327}"/>
              </a:ext>
            </a:extLst>
          </p:cNvPr>
          <p:cNvSpPr/>
          <p:nvPr/>
        </p:nvSpPr>
        <p:spPr>
          <a:xfrm>
            <a:off x="6095862" y="3090570"/>
            <a:ext cx="5891152" cy="923330"/>
          </a:xfrm>
          <a:prstGeom prst="rect">
            <a:avLst/>
          </a:prstGeom>
        </p:spPr>
        <p:txBody>
          <a:bodyPr wrap="square">
            <a:spAutoFit/>
          </a:bodyPr>
          <a:lstStyle/>
          <a:p>
            <a:r>
              <a:rPr lang="en-GB" sz="5400" b="1" dirty="0">
                <a:solidFill>
                  <a:srgbClr val="374362"/>
                </a:solidFill>
                <a:latin typeface="Arial" panose="020B0604020202020204" pitchFamily="34" charset="0"/>
                <a:cs typeface="Arial" panose="020B0604020202020204" pitchFamily="34" charset="0"/>
              </a:rPr>
              <a:t>Close your eyes</a:t>
            </a:r>
          </a:p>
        </p:txBody>
      </p:sp>
    </p:spTree>
    <p:extLst>
      <p:ext uri="{BB962C8B-B14F-4D97-AF65-F5344CB8AC3E}">
        <p14:creationId xmlns:p14="http://schemas.microsoft.com/office/powerpoint/2010/main" val="32944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icon&#10;&#10;Description automatically generated">
            <a:extLst>
              <a:ext uri="{FF2B5EF4-FFF2-40B4-BE49-F238E27FC236}">
                <a16:creationId xmlns:a16="http://schemas.microsoft.com/office/drawing/2014/main" id="{E9667C42-0402-BF46-A087-6C18F23D22DC}"/>
              </a:ext>
            </a:extLst>
          </p:cNvPr>
          <p:cNvPicPr>
            <a:picLocks noGrp="1" noChangeAspect="1"/>
          </p:cNvPicPr>
          <p:nvPr>
            <p:ph idx="1"/>
          </p:nvPr>
        </p:nvPicPr>
        <p:blipFill>
          <a:blip r:embed="rId4"/>
          <a:stretch>
            <a:fillRect/>
          </a:stretch>
        </p:blipFill>
        <p:spPr>
          <a:xfrm>
            <a:off x="0" y="0"/>
            <a:ext cx="12192000" cy="6858000"/>
          </a:xfrm>
        </p:spPr>
      </p:pic>
      <p:pic>
        <p:nvPicPr>
          <p:cNvPr id="8" name="Online Media 7" descr="Faith in the Nexus Childrens' Animation">
            <a:hlinkClick r:id="" action="ppaction://media"/>
            <a:extLst>
              <a:ext uri="{FF2B5EF4-FFF2-40B4-BE49-F238E27FC236}">
                <a16:creationId xmlns:a16="http://schemas.microsoft.com/office/drawing/2014/main" id="{AE5E2615-DA32-3649-AE81-1805694850CE}"/>
              </a:ext>
            </a:extLst>
          </p:cNvPr>
          <p:cNvPicPr>
            <a:picLocks noRot="1" noChangeAspect="1"/>
          </p:cNvPicPr>
          <p:nvPr>
            <a:videoFile r:link="rId1"/>
          </p:nvPr>
        </p:nvPicPr>
        <p:blipFill>
          <a:blip r:embed="rId5"/>
          <a:stretch>
            <a:fillRect/>
          </a:stretch>
        </p:blipFill>
        <p:spPr>
          <a:xfrm>
            <a:off x="0" y="-15240"/>
            <a:ext cx="12205855" cy="6896308"/>
          </a:xfrm>
          <a:prstGeom prst="rect">
            <a:avLst/>
          </a:prstGeom>
        </p:spPr>
      </p:pic>
    </p:spTree>
    <p:extLst>
      <p:ext uri="{BB962C8B-B14F-4D97-AF65-F5344CB8AC3E}">
        <p14:creationId xmlns:p14="http://schemas.microsoft.com/office/powerpoint/2010/main" val="162775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F9F0-4EC7-D643-BD15-D2235EA1ED76}"/>
              </a:ext>
            </a:extLst>
          </p:cNvPr>
          <p:cNvSpPr>
            <a:spLocks noGrp="1"/>
          </p:cNvSpPr>
          <p:nvPr>
            <p:ph type="title"/>
          </p:nvPr>
        </p:nvSpPr>
        <p:spPr/>
        <p:txBody>
          <a:bodyPr/>
          <a:lstStyle/>
          <a:p>
            <a:endParaRPr lang="en-US"/>
          </a:p>
        </p:txBody>
      </p:sp>
      <p:sp>
        <p:nvSpPr>
          <p:cNvPr id="14" name="Rectangle 13">
            <a:extLst>
              <a:ext uri="{FF2B5EF4-FFF2-40B4-BE49-F238E27FC236}">
                <a16:creationId xmlns:a16="http://schemas.microsoft.com/office/drawing/2014/main" id="{23CB2785-0E94-2D4B-9FAC-62ED4A83B96B}"/>
              </a:ext>
            </a:extLst>
          </p:cNvPr>
          <p:cNvSpPr/>
          <p:nvPr/>
        </p:nvSpPr>
        <p:spPr>
          <a:xfrm>
            <a:off x="6680405" y="2551758"/>
            <a:ext cx="4673395" cy="1754326"/>
          </a:xfrm>
          <a:prstGeom prst="rect">
            <a:avLst/>
          </a:prstGeom>
        </p:spPr>
        <p:txBody>
          <a:bodyPr wrap="none">
            <a:spAutoFit/>
          </a:bodyPr>
          <a:lstStyle/>
          <a:p>
            <a:r>
              <a:rPr lang="en-US" sz="5400" b="1" dirty="0">
                <a:solidFill>
                  <a:srgbClr val="374362"/>
                </a:solidFill>
                <a:latin typeface="Arial" panose="020B0604020202020204" pitchFamily="34" charset="0"/>
                <a:cs typeface="Arial" panose="020B0604020202020204" pitchFamily="34" charset="0"/>
              </a:rPr>
              <a:t>Time to think </a:t>
            </a:r>
          </a:p>
          <a:p>
            <a:r>
              <a:rPr lang="en-US" sz="5400" b="1" dirty="0">
                <a:solidFill>
                  <a:srgbClr val="374362"/>
                </a:solidFill>
                <a:latin typeface="Arial" panose="020B0604020202020204" pitchFamily="34" charset="0"/>
                <a:cs typeface="Arial" panose="020B0604020202020204" pitchFamily="34" charset="0"/>
              </a:rPr>
              <a:t>and reflect</a:t>
            </a:r>
          </a:p>
        </p:txBody>
      </p:sp>
      <p:pic>
        <p:nvPicPr>
          <p:cNvPr id="7" name="Content Placeholder 6" descr="A picture containing map&#10;&#10;Description automatically generated">
            <a:extLst>
              <a:ext uri="{FF2B5EF4-FFF2-40B4-BE49-F238E27FC236}">
                <a16:creationId xmlns:a16="http://schemas.microsoft.com/office/drawing/2014/main" id="{7CC304F7-3C58-D44B-BC84-51C9FC1A7A57}"/>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89413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8457-5E3D-C94F-A09D-E241E7117D20}"/>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5A0BA4A3-7A17-3748-92FF-106D2FD2E764}"/>
              </a:ext>
            </a:extLst>
          </p:cNvPr>
          <p:cNvSpPr/>
          <p:nvPr/>
        </p:nvSpPr>
        <p:spPr>
          <a:xfrm>
            <a:off x="6096000" y="2374952"/>
            <a:ext cx="5891152" cy="1754326"/>
          </a:xfrm>
          <a:prstGeom prst="rect">
            <a:avLst/>
          </a:prstGeom>
        </p:spPr>
        <p:txBody>
          <a:bodyPr wrap="square">
            <a:spAutoFit/>
          </a:bodyPr>
          <a:lstStyle/>
          <a:p>
            <a:r>
              <a:rPr lang="en-GB" sz="5400" b="1" dirty="0">
                <a:solidFill>
                  <a:srgbClr val="374362"/>
                </a:solidFill>
                <a:latin typeface="Arial" panose="020B0604020202020204" pitchFamily="34" charset="0"/>
                <a:cs typeface="Arial" panose="020B0604020202020204" pitchFamily="34" charset="0"/>
              </a:rPr>
              <a:t>What does the Bible teach us?</a:t>
            </a:r>
          </a:p>
        </p:txBody>
      </p:sp>
      <p:pic>
        <p:nvPicPr>
          <p:cNvPr id="8" name="Content Placeholder 7" descr="Graphical user interface&#10;&#10;Description automatically generated with medium confidence">
            <a:extLst>
              <a:ext uri="{FF2B5EF4-FFF2-40B4-BE49-F238E27FC236}">
                <a16:creationId xmlns:a16="http://schemas.microsoft.com/office/drawing/2014/main" id="{3F4DCEB7-9AF1-6D45-A0A1-D2F2D201272D}"/>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221759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CCF2C2FD-1909-FD45-B61D-DE0E936AF3BB}"/>
              </a:ext>
            </a:extLst>
          </p:cNvPr>
          <p:cNvPicPr>
            <a:picLocks noGrp="1" noChangeAspect="1"/>
          </p:cNvPicPr>
          <p:nvPr>
            <p:ph idx="1"/>
          </p:nvPr>
        </p:nvPicPr>
        <p:blipFill>
          <a:blip r:embed="rId3"/>
          <a:stretch>
            <a:fillRect/>
          </a:stretch>
        </p:blipFill>
        <p:spPr>
          <a:xfrm>
            <a:off x="-1" y="0"/>
            <a:ext cx="12192001" cy="6858001"/>
          </a:xfrm>
        </p:spPr>
      </p:pic>
      <p:sp>
        <p:nvSpPr>
          <p:cNvPr id="14" name="Rectangle 13">
            <a:extLst>
              <a:ext uri="{FF2B5EF4-FFF2-40B4-BE49-F238E27FC236}">
                <a16:creationId xmlns:a16="http://schemas.microsoft.com/office/drawing/2014/main" id="{029BCA75-CA46-B341-8E7E-0659A4D15327}"/>
              </a:ext>
            </a:extLst>
          </p:cNvPr>
          <p:cNvSpPr/>
          <p:nvPr/>
        </p:nvSpPr>
        <p:spPr>
          <a:xfrm>
            <a:off x="5986532" y="416687"/>
            <a:ext cx="5891152" cy="6924973"/>
          </a:xfrm>
          <a:prstGeom prst="rect">
            <a:avLst/>
          </a:prstGeom>
        </p:spPr>
        <p:txBody>
          <a:bodyPr wrap="square">
            <a:spAutoFit/>
          </a:bodyPr>
          <a:lstStyle/>
          <a:p>
            <a:r>
              <a:rPr lang="en-GB" sz="5400" b="1" dirty="0">
                <a:solidFill>
                  <a:srgbClr val="374362"/>
                </a:solidFill>
                <a:latin typeface="Arial" panose="020B0604020202020204" pitchFamily="34" charset="0"/>
                <a:cs typeface="Arial" panose="020B0604020202020204" pitchFamily="34" charset="0"/>
              </a:rPr>
              <a:t>Closing prayer</a:t>
            </a:r>
          </a:p>
          <a:p>
            <a:endParaRPr lang="en-GB" sz="2800" dirty="0">
              <a:solidFill>
                <a:srgbClr val="374362"/>
              </a:solidFill>
              <a:latin typeface="Calibri" panose="020F0502020204030204" pitchFamily="34" charset="0"/>
              <a:cs typeface="Calibri" panose="020F0502020204030204" pitchFamily="34" charset="0"/>
            </a:endParaRPr>
          </a:p>
          <a:p>
            <a:r>
              <a:rPr lang="en-GB" sz="2800" dirty="0">
                <a:solidFill>
                  <a:srgbClr val="374362"/>
                </a:solidFill>
                <a:latin typeface="Calibri" panose="020F0502020204030204" pitchFamily="34" charset="0"/>
                <a:cs typeface="Calibri" panose="020F0502020204030204" pitchFamily="34" charset="0"/>
              </a:rPr>
              <a:t>God, </a:t>
            </a:r>
          </a:p>
          <a:p>
            <a:r>
              <a:rPr lang="en-GB" sz="2800" dirty="0">
                <a:solidFill>
                  <a:srgbClr val="374362"/>
                </a:solidFill>
                <a:latin typeface="Calibri" panose="020F0502020204030204" pitchFamily="34" charset="0"/>
                <a:cs typeface="Calibri" panose="020F0502020204030204" pitchFamily="34" charset="0"/>
              </a:rPr>
              <a:t>give me the courage </a:t>
            </a:r>
          </a:p>
          <a:p>
            <a:r>
              <a:rPr lang="en-GB" sz="2800" dirty="0">
                <a:solidFill>
                  <a:srgbClr val="374362"/>
                </a:solidFill>
                <a:latin typeface="Calibri" panose="020F0502020204030204" pitchFamily="34" charset="0"/>
                <a:cs typeface="Calibri" panose="020F0502020204030204" pitchFamily="34" charset="0"/>
              </a:rPr>
              <a:t>to seek and search for you. </a:t>
            </a:r>
          </a:p>
          <a:p>
            <a:r>
              <a:rPr lang="en-GB" sz="2800" dirty="0">
                <a:solidFill>
                  <a:srgbClr val="374362"/>
                </a:solidFill>
                <a:latin typeface="Calibri" panose="020F0502020204030204" pitchFamily="34" charset="0"/>
                <a:cs typeface="Calibri" panose="020F0502020204030204" pitchFamily="34" charset="0"/>
              </a:rPr>
              <a:t>Help me to remain curious </a:t>
            </a:r>
          </a:p>
          <a:p>
            <a:r>
              <a:rPr lang="en-GB" sz="2800" dirty="0">
                <a:solidFill>
                  <a:srgbClr val="374362"/>
                </a:solidFill>
                <a:latin typeface="Calibri" panose="020F0502020204030204" pitchFamily="34" charset="0"/>
                <a:cs typeface="Calibri" panose="020F0502020204030204" pitchFamily="34" charset="0"/>
              </a:rPr>
              <a:t>and ask questions. </a:t>
            </a:r>
          </a:p>
          <a:p>
            <a:r>
              <a:rPr lang="en-GB" sz="2800" dirty="0">
                <a:solidFill>
                  <a:srgbClr val="374362"/>
                </a:solidFill>
                <a:latin typeface="Calibri" panose="020F0502020204030204" pitchFamily="34" charset="0"/>
                <a:cs typeface="Calibri" panose="020F0502020204030204" pitchFamily="34" charset="0"/>
              </a:rPr>
              <a:t>Give me confidence </a:t>
            </a:r>
          </a:p>
          <a:p>
            <a:r>
              <a:rPr lang="en-GB" sz="2800" dirty="0">
                <a:solidFill>
                  <a:srgbClr val="374362"/>
                </a:solidFill>
                <a:latin typeface="Calibri" panose="020F0502020204030204" pitchFamily="34" charset="0"/>
                <a:cs typeface="Calibri" panose="020F0502020204030204" pitchFamily="34" charset="0"/>
              </a:rPr>
              <a:t>to share my thoughts </a:t>
            </a:r>
          </a:p>
          <a:p>
            <a:r>
              <a:rPr lang="en-GB" sz="2800" dirty="0">
                <a:solidFill>
                  <a:srgbClr val="374362"/>
                </a:solidFill>
                <a:latin typeface="Calibri" panose="020F0502020204030204" pitchFamily="34" charset="0"/>
                <a:cs typeface="Calibri" panose="020F0502020204030204" pitchFamily="34" charset="0"/>
              </a:rPr>
              <a:t>with others around me, </a:t>
            </a:r>
          </a:p>
          <a:p>
            <a:r>
              <a:rPr lang="en-GB" sz="2800" dirty="0">
                <a:solidFill>
                  <a:srgbClr val="374362"/>
                </a:solidFill>
                <a:latin typeface="Calibri" panose="020F0502020204030204" pitchFamily="34" charset="0"/>
                <a:cs typeface="Calibri" panose="020F0502020204030204" pitchFamily="34" charset="0"/>
              </a:rPr>
              <a:t>that I trust, so that we can explore our life with you, together. </a:t>
            </a:r>
          </a:p>
          <a:p>
            <a:r>
              <a:rPr lang="en-GB" sz="2800" dirty="0">
                <a:solidFill>
                  <a:srgbClr val="374362"/>
                </a:solidFill>
                <a:latin typeface="Calibri" panose="020F0502020204030204" pitchFamily="34" charset="0"/>
                <a:cs typeface="Calibri" panose="020F0502020204030204" pitchFamily="34" charset="0"/>
              </a:rPr>
              <a:t>Amen</a:t>
            </a:r>
          </a:p>
          <a:p>
            <a:endParaRPr lang="en-GB" sz="5400" b="1" dirty="0">
              <a:solidFill>
                <a:srgbClr val="3743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40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BD3D-5151-DD46-AF4A-34D36AE58793}"/>
              </a:ext>
            </a:extLst>
          </p:cNvPr>
          <p:cNvSpPr>
            <a:spLocks noGrp="1"/>
          </p:cNvSpPr>
          <p:nvPr>
            <p:ph type="title"/>
          </p:nvPr>
        </p:nvSpPr>
        <p:spPr/>
        <p:txBody>
          <a:bodyPr/>
          <a:lstStyle/>
          <a:p>
            <a:endParaRPr lang="en-US"/>
          </a:p>
        </p:txBody>
      </p:sp>
      <p:pic>
        <p:nvPicPr>
          <p:cNvPr id="4" name="01_Title_Screen.mp4" descr="01_Title_Screen.mp4">
            <a:hlinkClick r:id="" action="ppaction://media"/>
            <a:extLst>
              <a:ext uri="{FF2B5EF4-FFF2-40B4-BE49-F238E27FC236}">
                <a16:creationId xmlns:a16="http://schemas.microsoft.com/office/drawing/2014/main" id="{DA139799-3C8D-E444-94C7-87EA82BBCEF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276" cy="6858000"/>
          </a:xfrm>
        </p:spPr>
      </p:pic>
      <p:sp>
        <p:nvSpPr>
          <p:cNvPr id="7" name="TextBox 6">
            <a:extLst>
              <a:ext uri="{FF2B5EF4-FFF2-40B4-BE49-F238E27FC236}">
                <a16:creationId xmlns:a16="http://schemas.microsoft.com/office/drawing/2014/main" id="{834D6C56-0DE0-284E-988A-B434F2427095}"/>
              </a:ext>
            </a:extLst>
          </p:cNvPr>
          <p:cNvSpPr txBox="1"/>
          <p:nvPr/>
        </p:nvSpPr>
        <p:spPr>
          <a:xfrm>
            <a:off x="4129708" y="6052930"/>
            <a:ext cx="3932583" cy="707886"/>
          </a:xfrm>
          <a:prstGeom prst="rect">
            <a:avLst/>
          </a:prstGeom>
          <a:noFill/>
        </p:spPr>
        <p:txBody>
          <a:bodyPr wrap="square" rtlCol="0">
            <a:spAutoFit/>
          </a:bodyPr>
          <a:lstStyle/>
          <a:p>
            <a:pPr algn="ctr"/>
            <a:r>
              <a:rPr lang="en-US" sz="4000" dirty="0">
                <a:solidFill>
                  <a:srgbClr val="FFFFFF"/>
                </a:solidFill>
              </a:rPr>
              <a:t>ASSEMBLY</a:t>
            </a:r>
          </a:p>
        </p:txBody>
      </p:sp>
    </p:spTree>
    <p:extLst>
      <p:ext uri="{BB962C8B-B14F-4D97-AF65-F5344CB8AC3E}">
        <p14:creationId xmlns:p14="http://schemas.microsoft.com/office/powerpoint/2010/main" val="391513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6cc1970-f9a1-4f2e-b25a-830bc697d5df">
      <UserInfo>
        <DisplayName>Ben Cornwell</DisplayName>
        <AccountId>43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ABB812313670459778AE1E8659F5B4" ma:contentTypeVersion="12" ma:contentTypeDescription="Create a new document." ma:contentTypeScope="" ma:versionID="70ab717f53676c8b8bd3b756b3c48ca7">
  <xsd:schema xmlns:xsd="http://www.w3.org/2001/XMLSchema" xmlns:xs="http://www.w3.org/2001/XMLSchema" xmlns:p="http://schemas.microsoft.com/office/2006/metadata/properties" xmlns:ns2="dbd649ff-1d65-4726-8932-3df6f18e50d2" xmlns:ns3="16cc1970-f9a1-4f2e-b25a-830bc697d5df" targetNamespace="http://schemas.microsoft.com/office/2006/metadata/properties" ma:root="true" ma:fieldsID="51e092b135623cac5642ce0e18aeff75" ns2:_="" ns3:_="">
    <xsd:import namespace="dbd649ff-1d65-4726-8932-3df6f18e50d2"/>
    <xsd:import namespace="16cc1970-f9a1-4f2e-b25a-830bc697d5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649ff-1d65-4726-8932-3df6f18e5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c1970-f9a1-4f2e-b25a-830bc697d5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D96B54-1514-4F89-94D6-376A7CA3E392}">
  <ds:schemaRefs>
    <ds:schemaRef ds:uri="http://schemas.microsoft.com/office/2006/metadata/properties"/>
    <ds:schemaRef ds:uri="http://schemas.microsoft.com/office/infopath/2007/PartnerControls"/>
    <ds:schemaRef ds:uri="16cc1970-f9a1-4f2e-b25a-830bc697d5df"/>
  </ds:schemaRefs>
</ds:datastoreItem>
</file>

<file path=customXml/itemProps2.xml><?xml version="1.0" encoding="utf-8"?>
<ds:datastoreItem xmlns:ds="http://schemas.openxmlformats.org/officeDocument/2006/customXml" ds:itemID="{62FEDA67-044F-43B4-9D78-DB638B039D2C}">
  <ds:schemaRefs>
    <ds:schemaRef ds:uri="http://schemas.microsoft.com/sharepoint/v3/contenttype/forms"/>
  </ds:schemaRefs>
</ds:datastoreItem>
</file>

<file path=customXml/itemProps3.xml><?xml version="1.0" encoding="utf-8"?>
<ds:datastoreItem xmlns:ds="http://schemas.openxmlformats.org/officeDocument/2006/customXml" ds:itemID="{E5EDAB40-96A6-470D-8CB1-F4F6D91AE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649ff-1d65-4726-8932-3df6f18e50d2"/>
    <ds:schemaRef ds:uri="16cc1970-f9a1-4f2e-b25a-830bc697d5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11516</TotalTime>
  <Words>749</Words>
  <Application>Microsoft Office PowerPoint</Application>
  <PresentationFormat>Widescreen</PresentationFormat>
  <Paragraphs>74</Paragraphs>
  <Slides>8</Slides>
  <Notes>6</Notes>
  <HiddenSlides>0</HiddenSlides>
  <MMClips>3</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O'Brien</dc:creator>
  <cp:lastModifiedBy>Ann Pittaway</cp:lastModifiedBy>
  <cp:revision>14</cp:revision>
  <dcterms:created xsi:type="dcterms:W3CDTF">2020-11-13T09:52:12Z</dcterms:created>
  <dcterms:modified xsi:type="dcterms:W3CDTF">2022-01-26T18:54:51Z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0x01010099ABB812313670459778AE1E8659F5B4</vt:lpwstr>
  </property>
</Properties>
</file>